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0077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32589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9404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9844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24499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5950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0025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6701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7071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1837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84444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A5C5F-2AA1-4B12-87AE-0CD19F0B7D9D}" type="datetimeFigureOut">
              <a:rPr lang="sv-SE" smtClean="0"/>
              <a:pPr/>
              <a:t>2015-08-19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8123E-0F45-44DC-A7E2-533EE2BBBB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83618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Kommentarer till rapporten Ekonomisk </a:t>
            </a:r>
            <a:r>
              <a:rPr lang="sv-SE" dirty="0" smtClean="0">
                <a:solidFill>
                  <a:srgbClr val="002060"/>
                </a:solidFill>
              </a:rPr>
              <a:t>politik som bryter det nya utanförskapet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Ekonomiskt seminarium Moderaterna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20/8-2015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62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Nytt utanförskap?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Generellt ökat sysselsättningsgap mellan låg- och högutbildade</a:t>
            </a:r>
          </a:p>
          <a:p>
            <a:r>
              <a:rPr lang="sv-SE" dirty="0" smtClean="0"/>
              <a:t>Särskilt ökning av </a:t>
            </a:r>
            <a:r>
              <a:rPr lang="sv-SE" dirty="0" smtClean="0"/>
              <a:t>sysselsättningsgapet </a:t>
            </a:r>
            <a:r>
              <a:rPr lang="sv-SE" dirty="0" smtClean="0"/>
              <a:t>mellan utrikes födda med låg utbildning och andra grupper</a:t>
            </a:r>
          </a:p>
          <a:p>
            <a:r>
              <a:rPr lang="sv-SE" dirty="0" smtClean="0"/>
              <a:t>Rimligt med fokus </a:t>
            </a:r>
            <a:r>
              <a:rPr lang="sv-SE" dirty="0" smtClean="0"/>
              <a:t>på lågutbildade och lågutbildade utrikes födda</a:t>
            </a:r>
          </a:p>
          <a:p>
            <a:r>
              <a:rPr lang="sv-SE" dirty="0" smtClean="0"/>
              <a:t>Omtänkande – inte längre nedsatta sociala avgifter för </a:t>
            </a:r>
            <a:r>
              <a:rPr lang="sv-SE" i="1" dirty="0" smtClean="0"/>
              <a:t>alla</a:t>
            </a:r>
            <a:r>
              <a:rPr lang="sv-SE" dirty="0" smtClean="0"/>
              <a:t> ungdomar?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15311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Förslag i rapporten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Mindre avtrappning av försörjningsstöd</a:t>
            </a:r>
          </a:p>
          <a:p>
            <a:r>
              <a:rPr lang="sv-SE" dirty="0" smtClean="0"/>
              <a:t>Utökad rätt läsa in behörighet till högskolestudier på Komvux</a:t>
            </a:r>
          </a:p>
          <a:p>
            <a:r>
              <a:rPr lang="sv-SE" dirty="0" smtClean="0"/>
              <a:t>Utbyggd </a:t>
            </a:r>
            <a:r>
              <a:rPr lang="sv-SE" dirty="0" err="1" smtClean="0"/>
              <a:t>Yrkesvux</a:t>
            </a:r>
            <a:endParaRPr lang="sv-SE" dirty="0" smtClean="0"/>
          </a:p>
          <a:p>
            <a:r>
              <a:rPr lang="sv-SE" dirty="0" smtClean="0"/>
              <a:t>Yrkesintroduktionsanställningar också för långtidsarbetslösa och nyanlända</a:t>
            </a:r>
          </a:p>
          <a:p>
            <a:r>
              <a:rPr lang="sv-SE" dirty="0" smtClean="0"/>
              <a:t>Mer insatser i förskolan och skolan för barn till föräldrar med sociala problem och i socialt utsatta områden</a:t>
            </a:r>
          </a:p>
          <a:p>
            <a:r>
              <a:rPr lang="sv-SE" dirty="0" smtClean="0"/>
              <a:t>Utbildningsplikt för nyanlända vuxna utan grundskoleutbildning?</a:t>
            </a:r>
          </a:p>
          <a:p>
            <a:r>
              <a:rPr lang="sv-SE" dirty="0" smtClean="0"/>
              <a:t>Första-jobbet-anställningar</a:t>
            </a:r>
          </a:p>
          <a:p>
            <a:r>
              <a:rPr lang="sv-SE" dirty="0" smtClean="0"/>
              <a:t>Matchningsanställningar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588511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Målkonflikter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Önskemål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Färre subventionerade anställningsformer</a:t>
            </a:r>
          </a:p>
          <a:p>
            <a:r>
              <a:rPr lang="sv-SE" dirty="0" smtClean="0"/>
              <a:t>Färre uppgifter för Arbetsförmedlingen</a:t>
            </a:r>
          </a:p>
          <a:p>
            <a:r>
              <a:rPr lang="sv-SE" dirty="0" smtClean="0"/>
              <a:t>Enklare system</a:t>
            </a:r>
          </a:p>
          <a:p>
            <a:r>
              <a:rPr lang="sv-SE" dirty="0" smtClean="0"/>
              <a:t>Bättre arbetsgivarkontakter för Arbetsförmedlingen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Förslag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Ytterligare anställningsformer</a:t>
            </a:r>
          </a:p>
          <a:p>
            <a:r>
              <a:rPr lang="sv-SE" dirty="0" smtClean="0"/>
              <a:t>Fler uppgifter för Arbetsförmedlingen</a:t>
            </a:r>
          </a:p>
          <a:p>
            <a:r>
              <a:rPr lang="sv-SE" dirty="0" smtClean="0"/>
              <a:t>Ännu mer komplicerat system</a:t>
            </a:r>
          </a:p>
          <a:p>
            <a:r>
              <a:rPr lang="sv-SE" dirty="0" smtClean="0"/>
              <a:t>Inriktning på svagare grupper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862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Första-jobbet-avdrag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Jobbskatteavdrag med fokus på lågavlönade</a:t>
            </a:r>
          </a:p>
          <a:p>
            <a:r>
              <a:rPr lang="sv-SE" dirty="0" smtClean="0"/>
              <a:t>Dyrt förslag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u="sng" dirty="0" smtClean="0"/>
              <a:t>Problem</a:t>
            </a:r>
          </a:p>
          <a:p>
            <a:r>
              <a:rPr lang="sv-SE" dirty="0" smtClean="0"/>
              <a:t>Demografiskt utgiftstryck</a:t>
            </a:r>
          </a:p>
          <a:p>
            <a:r>
              <a:rPr lang="sv-SE" dirty="0" smtClean="0"/>
              <a:t>Ökade kostnader för försvaret</a:t>
            </a:r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Är avvägningen rimlig?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21365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Förbättrad kompetensförsörjning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Förslag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Mindre progressiv beskattning</a:t>
            </a:r>
          </a:p>
          <a:p>
            <a:r>
              <a:rPr lang="sv-SE" dirty="0" smtClean="0"/>
              <a:t>Höjd åldersgräns för pension</a:t>
            </a:r>
          </a:p>
          <a:p>
            <a:r>
              <a:rPr lang="sv-SE" dirty="0" smtClean="0"/>
              <a:t>Bättre studiestöd äldre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Saknas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Reformer för att få ut studenterna tidigare från högskolorna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snabbhetspremie knuten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till ålder vid examen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- mer generöst studiestöd</a:t>
            </a:r>
          </a:p>
          <a:p>
            <a:pPr marL="0" indent="0">
              <a:buNone/>
            </a:pPr>
            <a:r>
              <a:rPr lang="sv-SE"/>
              <a:t> </a:t>
            </a:r>
            <a:r>
              <a:rPr lang="sv-SE" smtClean="0"/>
              <a:t>         och lägre </a:t>
            </a:r>
            <a:r>
              <a:rPr lang="sv-SE" dirty="0" smtClean="0"/>
              <a:t>fribelopp för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 ungdomar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6261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Office-tema</vt:lpstr>
      <vt:lpstr>Kommentarer till rapporten Ekonomisk politik som bryter det nya utanförskapet</vt:lpstr>
      <vt:lpstr>Nytt utanförskap?</vt:lpstr>
      <vt:lpstr>Förslag i rapporten</vt:lpstr>
      <vt:lpstr>Målkonflikter</vt:lpstr>
      <vt:lpstr>Första-jobbet-avdrag</vt:lpstr>
      <vt:lpstr>Förbättrad kompetensförsörjning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politik som bryter det nya utanförskapet</dc:title>
  <dc:creator>Lars Calmfors</dc:creator>
  <cp:lastModifiedBy>calmf</cp:lastModifiedBy>
  <cp:revision>5</cp:revision>
  <dcterms:created xsi:type="dcterms:W3CDTF">2015-08-17T13:18:33Z</dcterms:created>
  <dcterms:modified xsi:type="dcterms:W3CDTF">2015-08-19T12:35:22Z</dcterms:modified>
</cp:coreProperties>
</file>