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3CFCB-6B53-44F8-BED8-92D8BD0C485A}" type="datetimeFigureOut">
              <a:rPr lang="sv-SE" smtClean="0"/>
              <a:t>2015-06-30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04F0-35B1-4B8A-9809-6D5A685779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352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3CFCB-6B53-44F8-BED8-92D8BD0C485A}" type="datetimeFigureOut">
              <a:rPr lang="sv-SE" smtClean="0"/>
              <a:t>2015-06-30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04F0-35B1-4B8A-9809-6D5A685779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188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3CFCB-6B53-44F8-BED8-92D8BD0C485A}" type="datetimeFigureOut">
              <a:rPr lang="sv-SE" smtClean="0"/>
              <a:t>2015-06-30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04F0-35B1-4B8A-9809-6D5A685779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207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3CFCB-6B53-44F8-BED8-92D8BD0C485A}" type="datetimeFigureOut">
              <a:rPr lang="sv-SE" smtClean="0"/>
              <a:t>2015-06-30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04F0-35B1-4B8A-9809-6D5A685779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956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3CFCB-6B53-44F8-BED8-92D8BD0C485A}" type="datetimeFigureOut">
              <a:rPr lang="sv-SE" smtClean="0"/>
              <a:t>2015-06-30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04F0-35B1-4B8A-9809-6D5A685779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77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3CFCB-6B53-44F8-BED8-92D8BD0C485A}" type="datetimeFigureOut">
              <a:rPr lang="sv-SE" smtClean="0"/>
              <a:t>2015-06-30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04F0-35B1-4B8A-9809-6D5A685779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687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3CFCB-6B53-44F8-BED8-92D8BD0C485A}" type="datetimeFigureOut">
              <a:rPr lang="sv-SE" smtClean="0"/>
              <a:t>2015-06-30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04F0-35B1-4B8A-9809-6D5A685779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073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3CFCB-6B53-44F8-BED8-92D8BD0C485A}" type="datetimeFigureOut">
              <a:rPr lang="sv-SE" smtClean="0"/>
              <a:t>2015-06-30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04F0-35B1-4B8A-9809-6D5A685779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572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3CFCB-6B53-44F8-BED8-92D8BD0C485A}" type="datetimeFigureOut">
              <a:rPr lang="sv-SE" smtClean="0"/>
              <a:t>2015-06-30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04F0-35B1-4B8A-9809-6D5A685779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499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3CFCB-6B53-44F8-BED8-92D8BD0C485A}" type="datetimeFigureOut">
              <a:rPr lang="sv-SE" smtClean="0"/>
              <a:t>2015-06-30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04F0-35B1-4B8A-9809-6D5A685779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64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3CFCB-6B53-44F8-BED8-92D8BD0C485A}" type="datetimeFigureOut">
              <a:rPr lang="sv-SE" smtClean="0"/>
              <a:t>2015-06-30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04F0-35B1-4B8A-9809-6D5A685779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801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3CFCB-6B53-44F8-BED8-92D8BD0C485A}" type="datetimeFigureOut">
              <a:rPr lang="sv-SE" smtClean="0"/>
              <a:t>2015-06-30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404F0-35B1-4B8A-9809-6D5A685779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294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Behovet av skattereform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Folkpartiets skatteseminarium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Almedalen 2/7-2015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67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1990/91 års skattereform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Högst 50 procents marginalskatt på arbetsinkomster</a:t>
            </a:r>
          </a:p>
          <a:p>
            <a:r>
              <a:rPr lang="sv-SE" dirty="0" smtClean="0"/>
              <a:t>Dual beskattning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- 30 procents </a:t>
            </a:r>
            <a:r>
              <a:rPr lang="sv-SE" b="1" dirty="0" smtClean="0"/>
              <a:t>nominell </a:t>
            </a:r>
            <a:r>
              <a:rPr lang="sv-SE" dirty="0" smtClean="0"/>
              <a:t>beskattning  av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kapitalinkomster</a:t>
            </a:r>
          </a:p>
          <a:p>
            <a:r>
              <a:rPr lang="sv-SE" dirty="0" smtClean="0"/>
              <a:t>Enhetlig moms på 25 procent</a:t>
            </a:r>
          </a:p>
          <a:p>
            <a:r>
              <a:rPr lang="sv-SE" dirty="0" smtClean="0"/>
              <a:t>Fastighetsskatt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479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Tre skäl till förändringar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Mindre lämplig utformning redan 1990/91</a:t>
            </a:r>
          </a:p>
          <a:p>
            <a:r>
              <a:rPr lang="sv-SE" dirty="0" smtClean="0"/>
              <a:t>Ny kunskap</a:t>
            </a:r>
          </a:p>
          <a:p>
            <a:r>
              <a:rPr lang="sv-SE" dirty="0" smtClean="0"/>
              <a:t>Omvärldsförändringar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globalisering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högre arbetslöshet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ojämnare inkomstfördelning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783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Förändringar sedan skattereformen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Högsta marginalskatt på 57 (60) procent och fler betalar den lägre statsskatten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Jobbskatteavdraget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RUT</a:t>
            </a:r>
          </a:p>
          <a:p>
            <a:r>
              <a:rPr lang="sv-SE" dirty="0" smtClean="0">
                <a:solidFill>
                  <a:srgbClr val="FF0000"/>
                </a:solidFill>
              </a:rPr>
              <a:t>Differentierad moms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Lägre bolagsskatt</a:t>
            </a:r>
          </a:p>
          <a:p>
            <a:r>
              <a:rPr lang="sv-SE" dirty="0" smtClean="0">
                <a:solidFill>
                  <a:srgbClr val="FF0000"/>
                </a:solidFill>
              </a:rPr>
              <a:t>Slopad fastighetsskatt</a:t>
            </a:r>
          </a:p>
          <a:p>
            <a:r>
              <a:rPr lang="sv-SE" dirty="0" smtClean="0">
                <a:solidFill>
                  <a:srgbClr val="FF0000"/>
                </a:solidFill>
              </a:rPr>
              <a:t>Olika och lägre kapitalinkomstskatter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781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En lämplig skattereform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Ta bort värnskatten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Sänk statsskatten generellt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Alternativt:  lägre avgifter över förmånstaken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Enhetlig moms 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Enhetlig kapitalinkomstskatt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Beskattning av </a:t>
            </a:r>
            <a:r>
              <a:rPr lang="sv-SE" b="1" dirty="0" smtClean="0">
                <a:solidFill>
                  <a:schemeClr val="tx2"/>
                </a:solidFill>
              </a:rPr>
              <a:t>orealiserade </a:t>
            </a:r>
            <a:r>
              <a:rPr lang="sv-SE" dirty="0" smtClean="0">
                <a:solidFill>
                  <a:schemeClr val="tx2"/>
                </a:solidFill>
              </a:rPr>
              <a:t>aktievinster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Återinför fastighetsskatt (beskattning av schablonintäkt av eget boende)</a:t>
            </a:r>
          </a:p>
          <a:p>
            <a:pPr marL="0" indent="0">
              <a:buNone/>
            </a:pP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smtClean="0">
                <a:solidFill>
                  <a:schemeClr val="tx2"/>
                </a:solidFill>
              </a:rPr>
              <a:t>   - gör skatten progressiv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Återinför arvs- och gåvoskatt?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Skärpta 3:12-regler</a:t>
            </a:r>
          </a:p>
          <a:p>
            <a:pPr marL="0" indent="0">
              <a:buNone/>
            </a:pPr>
            <a:endParaRPr lang="sv-S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319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Möjligheterna till skattereform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De politiska partierna vill ha skatter som en stridsfråga</a:t>
            </a:r>
          </a:p>
          <a:p>
            <a:r>
              <a:rPr lang="sv-SE" dirty="0" smtClean="0">
                <a:solidFill>
                  <a:srgbClr val="FF0000"/>
                </a:solidFill>
              </a:rPr>
              <a:t>Ingen internationell trend med skattereformer</a:t>
            </a:r>
          </a:p>
          <a:p>
            <a:r>
              <a:rPr lang="sv-SE" dirty="0" smtClean="0">
                <a:solidFill>
                  <a:srgbClr val="FF0000"/>
                </a:solidFill>
              </a:rPr>
              <a:t>Inte  tillräckligt allvarliga problem</a:t>
            </a:r>
          </a:p>
          <a:p>
            <a:pPr marL="0" indent="0">
              <a:buNone/>
            </a:pPr>
            <a:r>
              <a:rPr lang="sv-SE" dirty="0" smtClean="0">
                <a:solidFill>
                  <a:schemeClr val="tx2"/>
                </a:solidFill>
              </a:rPr>
              <a:t>Men: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Skattekvoten kommer att behöva höjas</a:t>
            </a:r>
          </a:p>
          <a:p>
            <a:pPr marL="0" indent="0">
              <a:buNone/>
            </a:pP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smtClean="0">
                <a:solidFill>
                  <a:schemeClr val="tx2"/>
                </a:solidFill>
              </a:rPr>
              <a:t>    - demografisk utveckling och försvaret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Grund för rationell diskussion om vilka skatter som är minst skadliga?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Öronmärkning av vissa skatter?</a:t>
            </a:r>
          </a:p>
          <a:p>
            <a:pPr marL="0" indent="0">
              <a:buNone/>
            </a:pP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smtClean="0">
                <a:solidFill>
                  <a:schemeClr val="tx2"/>
                </a:solidFill>
              </a:rPr>
              <a:t>    - fastighetsskatt för försvaret?</a:t>
            </a:r>
          </a:p>
          <a:p>
            <a:pPr marL="0" indent="0">
              <a:buNone/>
            </a:pP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smtClean="0">
                <a:solidFill>
                  <a:schemeClr val="tx2"/>
                </a:solidFill>
              </a:rPr>
              <a:t>    - momshöjningar för större statsbidrag till kommunerna?</a:t>
            </a:r>
          </a:p>
          <a:p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973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198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Behovet av skattereform</vt:lpstr>
      <vt:lpstr>1990/91 års skattereform</vt:lpstr>
      <vt:lpstr>Tre skäl till förändringar</vt:lpstr>
      <vt:lpstr>Förändringar sedan skattereformen</vt:lpstr>
      <vt:lpstr>En lämplig skattereform</vt:lpstr>
      <vt:lpstr>Möjligheterna till skattereform</vt:lpstr>
    </vt:vector>
  </TitlesOfParts>
  <Company>Stockholm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Behovet av skattereform</dc:title>
  <dc:creator>calmf</dc:creator>
  <cp:lastModifiedBy>calmf</cp:lastModifiedBy>
  <cp:revision>4</cp:revision>
  <dcterms:created xsi:type="dcterms:W3CDTF">2015-06-30T08:18:36Z</dcterms:created>
  <dcterms:modified xsi:type="dcterms:W3CDTF">2015-06-30T08:55:40Z</dcterms:modified>
</cp:coreProperties>
</file>